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A6260E77-E8EF-4EDB-AFB8-C844F8CD11EC}">
  <a:tblStyle styleId="{A6260E77-E8EF-4EDB-AFB8-C844F8CD11E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FF3F9"/>
          </a:solidFill>
        </a:fill>
      </a:tcStyle>
    </a:wholeTbl>
    <a:band1H>
      <a:tcStyle>
        <a:tcBdr/>
        <a:fill>
          <a:solidFill>
            <a:srgbClr val="DBE5F1"/>
          </a:solidFill>
        </a:fill>
      </a:tcStyle>
    </a:band1H>
    <a:band1V>
      <a:tcStyle>
        <a:tcBdr/>
        <a:fill>
          <a:solidFill>
            <a:srgbClr val="DBE5F1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35115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y.about.com/od/geoprocesses/ig/chemweathering/basaltrind.htm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Weathering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Charity I. Mulig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Weathering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original rock decomposes into substances (mineral/compounds) that are stable in the surface environment.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Products of chemical weathering will remain essentially unchanged as long as they remain in  an environment similar to the one in which they formed.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Weathering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“water is the most important agent of chemical weathering”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tend to: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Dissolve oxygen which then oxidizes minerals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Combine with carbon dioxide and form carbonic acid which acts on rocks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Weathering</a:t>
            </a:r>
          </a:p>
        </p:txBody>
      </p:sp>
      <p:graphicFrame>
        <p:nvGraphicFramePr>
          <p:cNvPr id="155" name="Shape 155"/>
          <p:cNvGraphicFramePr/>
          <p:nvPr/>
        </p:nvGraphicFramePr>
        <p:xfrm>
          <a:off x="457200" y="1371600"/>
          <a:ext cx="8229600" cy="4724400"/>
        </p:xfrm>
        <a:graphic>
          <a:graphicData uri="http://schemas.openxmlformats.org/drawingml/2006/table">
            <a:tbl>
              <a:tblPr firstRow="1" bandRow="1">
                <a:noFill/>
                <a:tableStyleId>{A6260E77-E8EF-4EDB-AFB8-C844F8CD11EC}</a:tableStyleId>
              </a:tblPr>
              <a:tblGrid>
                <a:gridCol w="4114800"/>
                <a:gridCol w="4114800"/>
              </a:tblGrid>
              <a:tr h="7722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800" b="1" u="none" strike="noStrike" cap="none" baseline="0"/>
                        <a:t>…of Granite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800" u="none" strike="noStrike" cap="none" baseline="0"/>
                        <a:t>…of Silicate</a:t>
                      </a:r>
                    </a:p>
                  </a:txBody>
                  <a:tcPr marL="91450" marR="91450" marT="45725" marB="45725"/>
                </a:tc>
              </a:tr>
              <a:tr h="3952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8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 produces clay minerals, soluble salt (potassium bicarbonate), and silica in solution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2800" u="none" strike="noStrike" cap="none" baseline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8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quartz remains substantially unaltered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•"/>
                      </a:pPr>
                      <a:r>
                        <a:rPr lang="en-US" sz="2800" u="none" strike="noStrike" cap="none" baseline="0">
                          <a:latin typeface="Arial"/>
                          <a:ea typeface="Arial"/>
                          <a:cs typeface="Arial"/>
                          <a:sym typeface="Arial"/>
                        </a:rPr>
                        <a:t> produces insoluble iron oxides and clay minerals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0" y="457200"/>
            <a:ext cx="4953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Weathering</a:t>
            </a: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800" y="0"/>
            <a:ext cx="46481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0" y="2133600"/>
            <a:ext cx="4724400" cy="380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Spheroidal Weathering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 which leads to rocks taking a more rounded shape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lead to spalling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533400" y="1752600"/>
            <a:ext cx="8229600" cy="26971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Factors Affecting Rates of Weathering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 Weathering</a:t>
            </a:r>
          </a:p>
        </p:txBody>
      </p:sp>
      <p:pic>
        <p:nvPicPr>
          <p:cNvPr id="173" name="Shape 17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371600"/>
            <a:ext cx="56388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/>
          <p:nvPr/>
        </p:nvSpPr>
        <p:spPr>
          <a:xfrm>
            <a:off x="304800" y="1676400"/>
            <a:ext cx="3200399" cy="23083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Increases the surface area available for chemical attack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Rock Characteristics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Encompasses all the chemical traits of rocks including mineral composition, solubility and physical features such as joints or cracks.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Silicates are relatively more resistant to chemical weathering than calcites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Silicates weather in the same sequence as their order of crystallization.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Climate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57200" y="19050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Temperature and moisture are the most crucial factors.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Chemical weathering is most effective in areas with high temperatures and abundant moisture.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Rate of Weathering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9247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Differential Weathering</a:t>
            </a:r>
          </a:p>
          <a:p>
            <a:pPr marL="742950" marR="0" lvl="1" indent="-285750" algn="l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Masses of rock do not weather uniformly</a:t>
            </a:r>
          </a:p>
          <a:p>
            <a:pPr marL="742950" marR="0" lvl="1" indent="-285750" algn="l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Caused by variations in composition</a:t>
            </a:r>
          </a:p>
          <a:p>
            <a:pPr marL="742950" marR="0" lvl="1" indent="-285750" algn="l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create spectacular rock formations and landforms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639299" cy="73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Links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http://geology.about.com/od/geoprocesses/ig/chemweathering/basaltrind.htm</a:t>
            </a:r>
          </a:p>
          <a:p>
            <a: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Weathering is the …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1295400" y="2209800"/>
            <a:ext cx="6553200" cy="297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 breakdown (disintegration) and chemical alteration (decomposition) of rocks at or near the Earth’s surface.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Weathering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 Weathering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1219200" y="2209800"/>
            <a:ext cx="6400799" cy="335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Accomplished by physical forces that break rock into smaller pieces without changing its mineral composition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6481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648200" y="0"/>
            <a:ext cx="4495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133600"/>
            <a:ext cx="8229600" cy="243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 of Mechanical Weathering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Frost Wedging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5720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Caused by repeated freesing and thawing of water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Talus Slopes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 of frost wedging.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Accumulated rocks usually piles at the base of steep rocky cliffs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9200" y="0"/>
            <a:ext cx="41148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48006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0601" y="0"/>
            <a:ext cx="43434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Unloading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7724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Reduced pressure on igneous rock causes it to expand and allows slabs of outer rock to break off in layers in a process called </a:t>
            </a:r>
            <a:r>
              <a:rPr lang="en-US" sz="3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exfoliation.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Sheeting is the process of exfoliation.</a:t>
            </a:r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62400" y="0"/>
            <a:ext cx="51816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Biological Activity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38099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36538" marR="0" lvl="0" indent="-236538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organisms, including plants, burrowing animals, and humans, can </a:t>
            </a:r>
            <a:b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 mechanical weathering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495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1905000"/>
            <a:ext cx="8229600" cy="24685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 of Chemical Weathering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</Words>
  <Application>Microsoft Office PowerPoint</Application>
  <PresentationFormat>On-screen Show (4:3)</PresentationFormat>
  <Paragraphs>58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Weathering</vt:lpstr>
      <vt:lpstr>Weathering is the …</vt:lpstr>
      <vt:lpstr>Types of Weathering</vt:lpstr>
      <vt:lpstr>Mechanical Weathering</vt:lpstr>
      <vt:lpstr>Examples of Mechanical Weathering</vt:lpstr>
      <vt:lpstr>Frost Wedging</vt:lpstr>
      <vt:lpstr>Unloading</vt:lpstr>
      <vt:lpstr>Biological Activity</vt:lpstr>
      <vt:lpstr>Examples of Chemical Weathering</vt:lpstr>
      <vt:lpstr>Chemical Weathering</vt:lpstr>
      <vt:lpstr>Chemical Weathering</vt:lpstr>
      <vt:lpstr>Chemical Weathering</vt:lpstr>
      <vt:lpstr>Chemical Weathering</vt:lpstr>
      <vt:lpstr>Factors Affecting Rates of Weathering</vt:lpstr>
      <vt:lpstr>Mechanical Weathering</vt:lpstr>
      <vt:lpstr>Rock Characteristics</vt:lpstr>
      <vt:lpstr>Climate</vt:lpstr>
      <vt:lpstr>Rate of Weathering</vt:lpstr>
      <vt:lpstr>Other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Weathering</dc:title>
  <cp:lastModifiedBy>CHARITY</cp:lastModifiedBy>
  <cp:revision>1</cp:revision>
  <dcterms:modified xsi:type="dcterms:W3CDTF">2015-09-06T14:33:11Z</dcterms:modified>
</cp:coreProperties>
</file>